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30600650" cy="503999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varScale="1">
        <p:scale>
          <a:sx n="11" d="100"/>
          <a:sy n="11" d="100"/>
        </p:scale>
        <p:origin x="2674" y="1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295049" y="8248329"/>
            <a:ext cx="26010553" cy="17546649"/>
          </a:xfrm>
        </p:spPr>
        <p:txBody>
          <a:bodyPr anchor="b"/>
          <a:lstStyle>
            <a:lvl1pPr algn="ctr">
              <a:defRPr sz="20079"/>
            </a:lvl1pPr>
          </a:lstStyle>
          <a:p>
            <a:r>
              <a:rPr lang="zh-CN" altLang="en-US"/>
              <a:t>单击此处编辑母版标题样式</a:t>
            </a:r>
            <a:endParaRPr lang="en-US" dirty="0"/>
          </a:p>
        </p:txBody>
      </p:sp>
      <p:sp>
        <p:nvSpPr>
          <p:cNvPr id="3" name="Subtitle 2"/>
          <p:cNvSpPr>
            <a:spLocks noGrp="1"/>
          </p:cNvSpPr>
          <p:nvPr>
            <p:ph type="subTitle" idx="1"/>
          </p:nvPr>
        </p:nvSpPr>
        <p:spPr>
          <a:xfrm>
            <a:off x="3825081" y="26471644"/>
            <a:ext cx="22950488" cy="12168318"/>
          </a:xfrm>
        </p:spPr>
        <p:txBody>
          <a:bodyPr/>
          <a:lstStyle>
            <a:lvl1pPr marL="0" indent="0" algn="ctr">
              <a:buNone/>
              <a:defRPr sz="8032"/>
            </a:lvl1pPr>
            <a:lvl2pPr marL="1530020" indent="0" algn="ctr">
              <a:buNone/>
              <a:defRPr sz="6693"/>
            </a:lvl2pPr>
            <a:lvl3pPr marL="3060040" indent="0" algn="ctr">
              <a:buNone/>
              <a:defRPr sz="6024"/>
            </a:lvl3pPr>
            <a:lvl4pPr marL="4590059" indent="0" algn="ctr">
              <a:buNone/>
              <a:defRPr sz="5354"/>
            </a:lvl4pPr>
            <a:lvl5pPr marL="6120079" indent="0" algn="ctr">
              <a:buNone/>
              <a:defRPr sz="5354"/>
            </a:lvl5pPr>
            <a:lvl6pPr marL="7650099" indent="0" algn="ctr">
              <a:buNone/>
              <a:defRPr sz="5354"/>
            </a:lvl6pPr>
            <a:lvl7pPr marL="9180119" indent="0" algn="ctr">
              <a:buNone/>
              <a:defRPr sz="5354"/>
            </a:lvl7pPr>
            <a:lvl8pPr marL="10710139" indent="0" algn="ctr">
              <a:buNone/>
              <a:defRPr sz="5354"/>
            </a:lvl8pPr>
            <a:lvl9pPr marL="12240158" indent="0" algn="ctr">
              <a:buNone/>
              <a:defRPr sz="5354"/>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2025/7/9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07606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2025/7/9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71730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898592" y="2683331"/>
            <a:ext cx="6598265" cy="4271162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103797" y="2683331"/>
            <a:ext cx="19412287" cy="4271162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2025/7/9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051031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2025/7/9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282835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087858" y="12565002"/>
            <a:ext cx="26393061" cy="20964976"/>
          </a:xfrm>
        </p:spPr>
        <p:txBody>
          <a:bodyPr anchor="b"/>
          <a:lstStyle>
            <a:lvl1pPr>
              <a:defRPr sz="20079"/>
            </a:lvl1pPr>
          </a:lstStyle>
          <a:p>
            <a:r>
              <a:rPr lang="zh-CN" altLang="en-US"/>
              <a:t>单击此处编辑母版标题样式</a:t>
            </a:r>
            <a:endParaRPr lang="en-US" dirty="0"/>
          </a:p>
        </p:txBody>
      </p:sp>
      <p:sp>
        <p:nvSpPr>
          <p:cNvPr id="3" name="Text Placeholder 2"/>
          <p:cNvSpPr>
            <a:spLocks noGrp="1"/>
          </p:cNvSpPr>
          <p:nvPr>
            <p:ph type="body" idx="1"/>
          </p:nvPr>
        </p:nvSpPr>
        <p:spPr>
          <a:xfrm>
            <a:off x="2087858" y="33728315"/>
            <a:ext cx="26393061" cy="11024985"/>
          </a:xfrm>
        </p:spPr>
        <p:txBody>
          <a:bodyPr/>
          <a:lstStyle>
            <a:lvl1pPr marL="0" indent="0">
              <a:buNone/>
              <a:defRPr sz="8032">
                <a:solidFill>
                  <a:schemeClr val="tx1"/>
                </a:solidFill>
              </a:defRPr>
            </a:lvl1pPr>
            <a:lvl2pPr marL="1530020" indent="0">
              <a:buNone/>
              <a:defRPr sz="6693">
                <a:solidFill>
                  <a:schemeClr val="tx1">
                    <a:tint val="75000"/>
                  </a:schemeClr>
                </a:solidFill>
              </a:defRPr>
            </a:lvl2pPr>
            <a:lvl3pPr marL="3060040" indent="0">
              <a:buNone/>
              <a:defRPr sz="6024">
                <a:solidFill>
                  <a:schemeClr val="tx1">
                    <a:tint val="75000"/>
                  </a:schemeClr>
                </a:solidFill>
              </a:defRPr>
            </a:lvl3pPr>
            <a:lvl4pPr marL="4590059" indent="0">
              <a:buNone/>
              <a:defRPr sz="5354">
                <a:solidFill>
                  <a:schemeClr val="tx1">
                    <a:tint val="75000"/>
                  </a:schemeClr>
                </a:solidFill>
              </a:defRPr>
            </a:lvl4pPr>
            <a:lvl5pPr marL="6120079" indent="0">
              <a:buNone/>
              <a:defRPr sz="5354">
                <a:solidFill>
                  <a:schemeClr val="tx1">
                    <a:tint val="75000"/>
                  </a:schemeClr>
                </a:solidFill>
              </a:defRPr>
            </a:lvl5pPr>
            <a:lvl6pPr marL="7650099" indent="0">
              <a:buNone/>
              <a:defRPr sz="5354">
                <a:solidFill>
                  <a:schemeClr val="tx1">
                    <a:tint val="75000"/>
                  </a:schemeClr>
                </a:solidFill>
              </a:defRPr>
            </a:lvl6pPr>
            <a:lvl7pPr marL="9180119" indent="0">
              <a:buNone/>
              <a:defRPr sz="5354">
                <a:solidFill>
                  <a:schemeClr val="tx1">
                    <a:tint val="75000"/>
                  </a:schemeClr>
                </a:solidFill>
              </a:defRPr>
            </a:lvl7pPr>
            <a:lvl8pPr marL="10710139" indent="0">
              <a:buNone/>
              <a:defRPr sz="5354">
                <a:solidFill>
                  <a:schemeClr val="tx1">
                    <a:tint val="75000"/>
                  </a:schemeClr>
                </a:solidFill>
              </a:defRPr>
            </a:lvl8pPr>
            <a:lvl9pPr marL="12240158" indent="0">
              <a:buNone/>
              <a:defRPr sz="5354">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3AE95C80-3AFF-4D16-9737-B5EBD27733EA}" type="datetimeFigureOut">
              <a:rPr lang="zh-CN" altLang="en-US" smtClean="0"/>
              <a:t>2025/7/9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558397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103795" y="13416653"/>
            <a:ext cx="13005276" cy="3197830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15491579" y="13416653"/>
            <a:ext cx="13005276" cy="3197830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3AE95C80-3AFF-4D16-9737-B5EBD27733EA}" type="datetimeFigureOut">
              <a:rPr lang="zh-CN" altLang="en-US" smtClean="0"/>
              <a:t>2025/7/9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668544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107780" y="2683342"/>
            <a:ext cx="26393061" cy="974166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107784" y="12354992"/>
            <a:ext cx="12945507" cy="6054990"/>
          </a:xfrm>
        </p:spPr>
        <p:txBody>
          <a:bodyPr anchor="b"/>
          <a:lstStyle>
            <a:lvl1pPr marL="0" indent="0">
              <a:buNone/>
              <a:defRPr sz="8032" b="1"/>
            </a:lvl1pPr>
            <a:lvl2pPr marL="1530020" indent="0">
              <a:buNone/>
              <a:defRPr sz="6693" b="1"/>
            </a:lvl2pPr>
            <a:lvl3pPr marL="3060040" indent="0">
              <a:buNone/>
              <a:defRPr sz="6024" b="1"/>
            </a:lvl3pPr>
            <a:lvl4pPr marL="4590059" indent="0">
              <a:buNone/>
              <a:defRPr sz="5354" b="1"/>
            </a:lvl4pPr>
            <a:lvl5pPr marL="6120079" indent="0">
              <a:buNone/>
              <a:defRPr sz="5354" b="1"/>
            </a:lvl5pPr>
            <a:lvl6pPr marL="7650099" indent="0">
              <a:buNone/>
              <a:defRPr sz="5354" b="1"/>
            </a:lvl6pPr>
            <a:lvl7pPr marL="9180119" indent="0">
              <a:buNone/>
              <a:defRPr sz="5354" b="1"/>
            </a:lvl7pPr>
            <a:lvl8pPr marL="10710139" indent="0">
              <a:buNone/>
              <a:defRPr sz="5354" b="1"/>
            </a:lvl8pPr>
            <a:lvl9pPr marL="12240158" indent="0">
              <a:buNone/>
              <a:defRPr sz="5354" b="1"/>
            </a:lvl9pPr>
          </a:lstStyle>
          <a:p>
            <a:pPr lvl="0"/>
            <a:r>
              <a:rPr lang="zh-CN" altLang="en-US"/>
              <a:t>单击此处编辑母版文本样式</a:t>
            </a:r>
          </a:p>
        </p:txBody>
      </p:sp>
      <p:sp>
        <p:nvSpPr>
          <p:cNvPr id="4" name="Content Placeholder 3"/>
          <p:cNvSpPr>
            <a:spLocks noGrp="1"/>
          </p:cNvSpPr>
          <p:nvPr>
            <p:ph sz="half" idx="2"/>
          </p:nvPr>
        </p:nvSpPr>
        <p:spPr>
          <a:xfrm>
            <a:off x="2107784" y="18409982"/>
            <a:ext cx="12945507" cy="2707831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15491581" y="12354992"/>
            <a:ext cx="13009262" cy="6054990"/>
          </a:xfrm>
        </p:spPr>
        <p:txBody>
          <a:bodyPr anchor="b"/>
          <a:lstStyle>
            <a:lvl1pPr marL="0" indent="0">
              <a:buNone/>
              <a:defRPr sz="8032" b="1"/>
            </a:lvl1pPr>
            <a:lvl2pPr marL="1530020" indent="0">
              <a:buNone/>
              <a:defRPr sz="6693" b="1"/>
            </a:lvl2pPr>
            <a:lvl3pPr marL="3060040" indent="0">
              <a:buNone/>
              <a:defRPr sz="6024" b="1"/>
            </a:lvl3pPr>
            <a:lvl4pPr marL="4590059" indent="0">
              <a:buNone/>
              <a:defRPr sz="5354" b="1"/>
            </a:lvl4pPr>
            <a:lvl5pPr marL="6120079" indent="0">
              <a:buNone/>
              <a:defRPr sz="5354" b="1"/>
            </a:lvl5pPr>
            <a:lvl6pPr marL="7650099" indent="0">
              <a:buNone/>
              <a:defRPr sz="5354" b="1"/>
            </a:lvl6pPr>
            <a:lvl7pPr marL="9180119" indent="0">
              <a:buNone/>
              <a:defRPr sz="5354" b="1"/>
            </a:lvl7pPr>
            <a:lvl8pPr marL="10710139" indent="0">
              <a:buNone/>
              <a:defRPr sz="5354" b="1"/>
            </a:lvl8pPr>
            <a:lvl9pPr marL="12240158" indent="0">
              <a:buNone/>
              <a:defRPr sz="5354" b="1"/>
            </a:lvl9pPr>
          </a:lstStyle>
          <a:p>
            <a:pPr lvl="0"/>
            <a:r>
              <a:rPr lang="zh-CN" altLang="en-US"/>
              <a:t>单击此处编辑母版文本样式</a:t>
            </a:r>
          </a:p>
        </p:txBody>
      </p:sp>
      <p:sp>
        <p:nvSpPr>
          <p:cNvPr id="6" name="Content Placeholder 5"/>
          <p:cNvSpPr>
            <a:spLocks noGrp="1"/>
          </p:cNvSpPr>
          <p:nvPr>
            <p:ph sz="quarter" idx="4"/>
          </p:nvPr>
        </p:nvSpPr>
        <p:spPr>
          <a:xfrm>
            <a:off x="15491581" y="18409982"/>
            <a:ext cx="13009262" cy="2707831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3AE95C80-3AFF-4D16-9737-B5EBD27733EA}" type="datetimeFigureOut">
              <a:rPr lang="zh-CN" altLang="en-US" smtClean="0"/>
              <a:t>2025/7/9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430259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3AE95C80-3AFF-4D16-9737-B5EBD27733EA}" type="datetimeFigureOut">
              <a:rPr lang="zh-CN" altLang="en-US" smtClean="0"/>
              <a:t>2025/7/9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982160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E95C80-3AFF-4D16-9737-B5EBD27733EA}" type="datetimeFigureOut">
              <a:rPr lang="zh-CN" altLang="en-US" smtClean="0"/>
              <a:t>2025/7/9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647850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107780" y="3359997"/>
            <a:ext cx="9869506" cy="11759988"/>
          </a:xfrm>
        </p:spPr>
        <p:txBody>
          <a:bodyPr anchor="b"/>
          <a:lstStyle>
            <a:lvl1pPr>
              <a:defRPr sz="10709"/>
            </a:lvl1pPr>
          </a:lstStyle>
          <a:p>
            <a:r>
              <a:rPr lang="zh-CN" altLang="en-US"/>
              <a:t>单击此处编辑母版标题样式</a:t>
            </a:r>
            <a:endParaRPr lang="en-US" dirty="0"/>
          </a:p>
        </p:txBody>
      </p:sp>
      <p:sp>
        <p:nvSpPr>
          <p:cNvPr id="3" name="Content Placeholder 2"/>
          <p:cNvSpPr>
            <a:spLocks noGrp="1"/>
          </p:cNvSpPr>
          <p:nvPr>
            <p:ph idx="1"/>
          </p:nvPr>
        </p:nvSpPr>
        <p:spPr>
          <a:xfrm>
            <a:off x="13009262" y="7256671"/>
            <a:ext cx="15491579" cy="35816631"/>
          </a:xfrm>
        </p:spPr>
        <p:txBody>
          <a:bodyPr/>
          <a:lstStyle>
            <a:lvl1pPr>
              <a:defRPr sz="10709"/>
            </a:lvl1pPr>
            <a:lvl2pPr>
              <a:defRPr sz="9370"/>
            </a:lvl2pPr>
            <a:lvl3pPr>
              <a:defRPr sz="8032"/>
            </a:lvl3pPr>
            <a:lvl4pPr>
              <a:defRPr sz="6693"/>
            </a:lvl4pPr>
            <a:lvl5pPr>
              <a:defRPr sz="6693"/>
            </a:lvl5pPr>
            <a:lvl6pPr>
              <a:defRPr sz="6693"/>
            </a:lvl6pPr>
            <a:lvl7pPr>
              <a:defRPr sz="6693"/>
            </a:lvl7pPr>
            <a:lvl8pPr>
              <a:defRPr sz="6693"/>
            </a:lvl8pPr>
            <a:lvl9pPr>
              <a:defRPr sz="6693"/>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2107780" y="15119985"/>
            <a:ext cx="9869506" cy="28011643"/>
          </a:xfrm>
        </p:spPr>
        <p:txBody>
          <a:bodyPr/>
          <a:lstStyle>
            <a:lvl1pPr marL="0" indent="0">
              <a:buNone/>
              <a:defRPr sz="5354"/>
            </a:lvl1pPr>
            <a:lvl2pPr marL="1530020" indent="0">
              <a:buNone/>
              <a:defRPr sz="4685"/>
            </a:lvl2pPr>
            <a:lvl3pPr marL="3060040" indent="0">
              <a:buNone/>
              <a:defRPr sz="4016"/>
            </a:lvl3pPr>
            <a:lvl4pPr marL="4590059" indent="0">
              <a:buNone/>
              <a:defRPr sz="3347"/>
            </a:lvl4pPr>
            <a:lvl5pPr marL="6120079" indent="0">
              <a:buNone/>
              <a:defRPr sz="3347"/>
            </a:lvl5pPr>
            <a:lvl6pPr marL="7650099" indent="0">
              <a:buNone/>
              <a:defRPr sz="3347"/>
            </a:lvl6pPr>
            <a:lvl7pPr marL="9180119" indent="0">
              <a:buNone/>
              <a:defRPr sz="3347"/>
            </a:lvl7pPr>
            <a:lvl8pPr marL="10710139" indent="0">
              <a:buNone/>
              <a:defRPr sz="3347"/>
            </a:lvl8pPr>
            <a:lvl9pPr marL="12240158" indent="0">
              <a:buNone/>
              <a:defRPr sz="3347"/>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AE95C80-3AFF-4D16-9737-B5EBD27733EA}" type="datetimeFigureOut">
              <a:rPr lang="zh-CN" altLang="en-US" smtClean="0"/>
              <a:t>2025/7/9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18480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107780" y="3359997"/>
            <a:ext cx="9869506" cy="11759988"/>
          </a:xfrm>
        </p:spPr>
        <p:txBody>
          <a:bodyPr anchor="b"/>
          <a:lstStyle>
            <a:lvl1pPr>
              <a:defRPr sz="10709"/>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3009262" y="7256671"/>
            <a:ext cx="15491579" cy="35816631"/>
          </a:xfrm>
        </p:spPr>
        <p:txBody>
          <a:bodyPr anchor="t"/>
          <a:lstStyle>
            <a:lvl1pPr marL="0" indent="0">
              <a:buNone/>
              <a:defRPr sz="10709"/>
            </a:lvl1pPr>
            <a:lvl2pPr marL="1530020" indent="0">
              <a:buNone/>
              <a:defRPr sz="9370"/>
            </a:lvl2pPr>
            <a:lvl3pPr marL="3060040" indent="0">
              <a:buNone/>
              <a:defRPr sz="8032"/>
            </a:lvl3pPr>
            <a:lvl4pPr marL="4590059" indent="0">
              <a:buNone/>
              <a:defRPr sz="6693"/>
            </a:lvl4pPr>
            <a:lvl5pPr marL="6120079" indent="0">
              <a:buNone/>
              <a:defRPr sz="6693"/>
            </a:lvl5pPr>
            <a:lvl6pPr marL="7650099" indent="0">
              <a:buNone/>
              <a:defRPr sz="6693"/>
            </a:lvl6pPr>
            <a:lvl7pPr marL="9180119" indent="0">
              <a:buNone/>
              <a:defRPr sz="6693"/>
            </a:lvl7pPr>
            <a:lvl8pPr marL="10710139" indent="0">
              <a:buNone/>
              <a:defRPr sz="6693"/>
            </a:lvl8pPr>
            <a:lvl9pPr marL="12240158" indent="0">
              <a:buNone/>
              <a:defRPr sz="6693"/>
            </a:lvl9pPr>
          </a:lstStyle>
          <a:p>
            <a:r>
              <a:rPr lang="zh-CN" altLang="en-US"/>
              <a:t>单击图标添加图片</a:t>
            </a:r>
            <a:endParaRPr lang="en-US" dirty="0"/>
          </a:p>
        </p:txBody>
      </p:sp>
      <p:sp>
        <p:nvSpPr>
          <p:cNvPr id="4" name="Text Placeholder 3"/>
          <p:cNvSpPr>
            <a:spLocks noGrp="1"/>
          </p:cNvSpPr>
          <p:nvPr>
            <p:ph type="body" sz="half" idx="2"/>
          </p:nvPr>
        </p:nvSpPr>
        <p:spPr>
          <a:xfrm>
            <a:off x="2107780" y="15119985"/>
            <a:ext cx="9869506" cy="28011643"/>
          </a:xfrm>
        </p:spPr>
        <p:txBody>
          <a:bodyPr/>
          <a:lstStyle>
            <a:lvl1pPr marL="0" indent="0">
              <a:buNone/>
              <a:defRPr sz="5354"/>
            </a:lvl1pPr>
            <a:lvl2pPr marL="1530020" indent="0">
              <a:buNone/>
              <a:defRPr sz="4685"/>
            </a:lvl2pPr>
            <a:lvl3pPr marL="3060040" indent="0">
              <a:buNone/>
              <a:defRPr sz="4016"/>
            </a:lvl3pPr>
            <a:lvl4pPr marL="4590059" indent="0">
              <a:buNone/>
              <a:defRPr sz="3347"/>
            </a:lvl4pPr>
            <a:lvl5pPr marL="6120079" indent="0">
              <a:buNone/>
              <a:defRPr sz="3347"/>
            </a:lvl5pPr>
            <a:lvl6pPr marL="7650099" indent="0">
              <a:buNone/>
              <a:defRPr sz="3347"/>
            </a:lvl6pPr>
            <a:lvl7pPr marL="9180119" indent="0">
              <a:buNone/>
              <a:defRPr sz="3347"/>
            </a:lvl7pPr>
            <a:lvl8pPr marL="10710139" indent="0">
              <a:buNone/>
              <a:defRPr sz="3347"/>
            </a:lvl8pPr>
            <a:lvl9pPr marL="12240158" indent="0">
              <a:buNone/>
              <a:defRPr sz="3347"/>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AE95C80-3AFF-4D16-9737-B5EBD27733EA}" type="datetimeFigureOut">
              <a:rPr lang="zh-CN" altLang="en-US" smtClean="0"/>
              <a:t>2025/7/9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355101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03795" y="2683342"/>
            <a:ext cx="26393061" cy="974166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103795" y="13416653"/>
            <a:ext cx="26393061" cy="31978305"/>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2103795" y="46713298"/>
            <a:ext cx="6885146" cy="2683331"/>
          </a:xfrm>
          <a:prstGeom prst="rect">
            <a:avLst/>
          </a:prstGeom>
        </p:spPr>
        <p:txBody>
          <a:bodyPr vert="horz" lIns="91440" tIns="45720" rIns="91440" bIns="45720" rtlCol="0" anchor="ctr"/>
          <a:lstStyle>
            <a:lvl1pPr algn="l">
              <a:defRPr sz="4016">
                <a:solidFill>
                  <a:schemeClr val="tx1">
                    <a:tint val="75000"/>
                  </a:schemeClr>
                </a:solidFill>
              </a:defRPr>
            </a:lvl1pPr>
          </a:lstStyle>
          <a:p>
            <a:fld id="{3AE95C80-3AFF-4D16-9737-B5EBD27733EA}" type="datetimeFigureOut">
              <a:rPr lang="zh-CN" altLang="en-US" smtClean="0"/>
              <a:t>2025/7/9</a:t>
            </a:fld>
            <a:endParaRPr lang="zh-CN" altLang="en-US"/>
          </a:p>
        </p:txBody>
      </p:sp>
      <p:sp>
        <p:nvSpPr>
          <p:cNvPr id="5" name="Footer Placeholder 4"/>
          <p:cNvSpPr>
            <a:spLocks noGrp="1"/>
          </p:cNvSpPr>
          <p:nvPr>
            <p:ph type="ftr" sz="quarter" idx="3"/>
          </p:nvPr>
        </p:nvSpPr>
        <p:spPr>
          <a:xfrm>
            <a:off x="10136466" y="46713298"/>
            <a:ext cx="10327719" cy="2683331"/>
          </a:xfrm>
          <a:prstGeom prst="rect">
            <a:avLst/>
          </a:prstGeom>
        </p:spPr>
        <p:txBody>
          <a:bodyPr vert="horz" lIns="91440" tIns="45720" rIns="91440" bIns="45720" rtlCol="0" anchor="ctr"/>
          <a:lstStyle>
            <a:lvl1pPr algn="ctr">
              <a:defRPr sz="4016">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21611709" y="46713298"/>
            <a:ext cx="6885146" cy="2683331"/>
          </a:xfrm>
          <a:prstGeom prst="rect">
            <a:avLst/>
          </a:prstGeom>
        </p:spPr>
        <p:txBody>
          <a:bodyPr vert="horz" lIns="91440" tIns="45720" rIns="91440" bIns="45720" rtlCol="0" anchor="ctr"/>
          <a:lstStyle>
            <a:lvl1pPr algn="r">
              <a:defRPr sz="4016">
                <a:solidFill>
                  <a:schemeClr val="tx1">
                    <a:tint val="75000"/>
                  </a:schemeClr>
                </a:solidFill>
              </a:defRPr>
            </a:lvl1p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4037583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3060040" rtl="0" eaLnBrk="1" latinLnBrk="0" hangingPunct="1">
        <a:lnSpc>
          <a:spcPct val="90000"/>
        </a:lnSpc>
        <a:spcBef>
          <a:spcPct val="0"/>
        </a:spcBef>
        <a:buNone/>
        <a:defRPr sz="14725" kern="1200">
          <a:solidFill>
            <a:schemeClr val="tx1"/>
          </a:solidFill>
          <a:latin typeface="+mj-lt"/>
          <a:ea typeface="+mj-ea"/>
          <a:cs typeface="+mj-cs"/>
        </a:defRPr>
      </a:lvl1pPr>
    </p:titleStyle>
    <p:bodyStyle>
      <a:lvl1pPr marL="765010" indent="-765010" algn="l" defTabSz="3060040" rtl="0" eaLnBrk="1" latinLnBrk="0" hangingPunct="1">
        <a:lnSpc>
          <a:spcPct val="90000"/>
        </a:lnSpc>
        <a:spcBef>
          <a:spcPts val="3347"/>
        </a:spcBef>
        <a:buFont typeface="Arial" panose="020B0604020202020204" pitchFamily="34" charset="0"/>
        <a:buChar char="•"/>
        <a:defRPr sz="9370" kern="1200">
          <a:solidFill>
            <a:schemeClr val="tx1"/>
          </a:solidFill>
          <a:latin typeface="+mn-lt"/>
          <a:ea typeface="+mn-ea"/>
          <a:cs typeface="+mn-cs"/>
        </a:defRPr>
      </a:lvl1pPr>
      <a:lvl2pPr marL="2295030" indent="-765010" algn="l" defTabSz="3060040" rtl="0" eaLnBrk="1" latinLnBrk="0" hangingPunct="1">
        <a:lnSpc>
          <a:spcPct val="90000"/>
        </a:lnSpc>
        <a:spcBef>
          <a:spcPts val="1673"/>
        </a:spcBef>
        <a:buFont typeface="Arial" panose="020B0604020202020204" pitchFamily="34" charset="0"/>
        <a:buChar char="•"/>
        <a:defRPr sz="8032" kern="1200">
          <a:solidFill>
            <a:schemeClr val="tx1"/>
          </a:solidFill>
          <a:latin typeface="+mn-lt"/>
          <a:ea typeface="+mn-ea"/>
          <a:cs typeface="+mn-cs"/>
        </a:defRPr>
      </a:lvl2pPr>
      <a:lvl3pPr marL="3825050" indent="-765010" algn="l" defTabSz="3060040" rtl="0" eaLnBrk="1" latinLnBrk="0" hangingPunct="1">
        <a:lnSpc>
          <a:spcPct val="90000"/>
        </a:lnSpc>
        <a:spcBef>
          <a:spcPts val="1673"/>
        </a:spcBef>
        <a:buFont typeface="Arial" panose="020B0604020202020204" pitchFamily="34" charset="0"/>
        <a:buChar char="•"/>
        <a:defRPr sz="6693" kern="1200">
          <a:solidFill>
            <a:schemeClr val="tx1"/>
          </a:solidFill>
          <a:latin typeface="+mn-lt"/>
          <a:ea typeface="+mn-ea"/>
          <a:cs typeface="+mn-cs"/>
        </a:defRPr>
      </a:lvl3pPr>
      <a:lvl4pPr marL="535506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4pPr>
      <a:lvl5pPr marL="688508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5pPr>
      <a:lvl6pPr marL="841510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6pPr>
      <a:lvl7pPr marL="994512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7pPr>
      <a:lvl8pPr marL="1147514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8pPr>
      <a:lvl9pPr marL="13005168"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9pPr>
    </p:bodyStyle>
    <p:otherStyle>
      <a:defPPr>
        <a:defRPr lang="en-US"/>
      </a:defPPr>
      <a:lvl1pPr marL="0" algn="l" defTabSz="3060040" rtl="0" eaLnBrk="1" latinLnBrk="0" hangingPunct="1">
        <a:defRPr sz="6024" kern="1200">
          <a:solidFill>
            <a:schemeClr val="tx1"/>
          </a:solidFill>
          <a:latin typeface="+mn-lt"/>
          <a:ea typeface="+mn-ea"/>
          <a:cs typeface="+mn-cs"/>
        </a:defRPr>
      </a:lvl1pPr>
      <a:lvl2pPr marL="1530020" algn="l" defTabSz="3060040" rtl="0" eaLnBrk="1" latinLnBrk="0" hangingPunct="1">
        <a:defRPr sz="6024" kern="1200">
          <a:solidFill>
            <a:schemeClr val="tx1"/>
          </a:solidFill>
          <a:latin typeface="+mn-lt"/>
          <a:ea typeface="+mn-ea"/>
          <a:cs typeface="+mn-cs"/>
        </a:defRPr>
      </a:lvl2pPr>
      <a:lvl3pPr marL="3060040" algn="l" defTabSz="3060040" rtl="0" eaLnBrk="1" latinLnBrk="0" hangingPunct="1">
        <a:defRPr sz="6024" kern="1200">
          <a:solidFill>
            <a:schemeClr val="tx1"/>
          </a:solidFill>
          <a:latin typeface="+mn-lt"/>
          <a:ea typeface="+mn-ea"/>
          <a:cs typeface="+mn-cs"/>
        </a:defRPr>
      </a:lvl3pPr>
      <a:lvl4pPr marL="4590059" algn="l" defTabSz="3060040" rtl="0" eaLnBrk="1" latinLnBrk="0" hangingPunct="1">
        <a:defRPr sz="6024" kern="1200">
          <a:solidFill>
            <a:schemeClr val="tx1"/>
          </a:solidFill>
          <a:latin typeface="+mn-lt"/>
          <a:ea typeface="+mn-ea"/>
          <a:cs typeface="+mn-cs"/>
        </a:defRPr>
      </a:lvl4pPr>
      <a:lvl5pPr marL="6120079" algn="l" defTabSz="3060040" rtl="0" eaLnBrk="1" latinLnBrk="0" hangingPunct="1">
        <a:defRPr sz="6024" kern="1200">
          <a:solidFill>
            <a:schemeClr val="tx1"/>
          </a:solidFill>
          <a:latin typeface="+mn-lt"/>
          <a:ea typeface="+mn-ea"/>
          <a:cs typeface="+mn-cs"/>
        </a:defRPr>
      </a:lvl5pPr>
      <a:lvl6pPr marL="7650099" algn="l" defTabSz="3060040" rtl="0" eaLnBrk="1" latinLnBrk="0" hangingPunct="1">
        <a:defRPr sz="6024" kern="1200">
          <a:solidFill>
            <a:schemeClr val="tx1"/>
          </a:solidFill>
          <a:latin typeface="+mn-lt"/>
          <a:ea typeface="+mn-ea"/>
          <a:cs typeface="+mn-cs"/>
        </a:defRPr>
      </a:lvl6pPr>
      <a:lvl7pPr marL="9180119" algn="l" defTabSz="3060040" rtl="0" eaLnBrk="1" latinLnBrk="0" hangingPunct="1">
        <a:defRPr sz="6024" kern="1200">
          <a:solidFill>
            <a:schemeClr val="tx1"/>
          </a:solidFill>
          <a:latin typeface="+mn-lt"/>
          <a:ea typeface="+mn-ea"/>
          <a:cs typeface="+mn-cs"/>
        </a:defRPr>
      </a:lvl7pPr>
      <a:lvl8pPr marL="10710139" algn="l" defTabSz="3060040" rtl="0" eaLnBrk="1" latinLnBrk="0" hangingPunct="1">
        <a:defRPr sz="6024" kern="1200">
          <a:solidFill>
            <a:schemeClr val="tx1"/>
          </a:solidFill>
          <a:latin typeface="+mn-lt"/>
          <a:ea typeface="+mn-ea"/>
          <a:cs typeface="+mn-cs"/>
        </a:defRPr>
      </a:lvl8pPr>
      <a:lvl9pPr marL="12240158" algn="l" defTabSz="3060040" rtl="0" eaLnBrk="1" latinLnBrk="0" hangingPunct="1">
        <a:defRPr sz="602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icbeb@icbeb.org"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B93AF0-6F76-16D3-EE9A-542085BC4B67}"/>
              </a:ext>
            </a:extLst>
          </p:cNvPr>
          <p:cNvSpPr>
            <a:spLocks noGrp="1"/>
          </p:cNvSpPr>
          <p:nvPr>
            <p:ph type="ctrTitle"/>
          </p:nvPr>
        </p:nvSpPr>
        <p:spPr>
          <a:xfrm>
            <a:off x="6566064" y="1021321"/>
            <a:ext cx="16398249" cy="2171308"/>
          </a:xfrm>
        </p:spPr>
        <p:txBody>
          <a:bodyPr/>
          <a:lstStyle/>
          <a:p>
            <a:r>
              <a:rPr lang="en-US" altLang="zh-CN" sz="9703" dirty="0">
                <a:latin typeface="Palatino Linotype" pitchFamily="18" charset="0"/>
              </a:rPr>
              <a:t> Title Goes Here</a:t>
            </a:r>
            <a:endParaRPr lang="zh-CN" altLang="en-US" dirty="0"/>
          </a:p>
        </p:txBody>
      </p:sp>
      <p:sp>
        <p:nvSpPr>
          <p:cNvPr id="4" name="矩形 3">
            <a:extLst>
              <a:ext uri="{FF2B5EF4-FFF2-40B4-BE49-F238E27FC236}">
                <a16:creationId xmlns:a16="http://schemas.microsoft.com/office/drawing/2014/main" id="{008C4CB4-9BE6-CC75-DBA8-1FBFD53C593B}"/>
              </a:ext>
            </a:extLst>
          </p:cNvPr>
          <p:cNvSpPr/>
          <p:nvPr/>
        </p:nvSpPr>
        <p:spPr>
          <a:xfrm>
            <a:off x="24355785" y="3344232"/>
            <a:ext cx="5377679" cy="21713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19"/>
          </a:p>
        </p:txBody>
      </p:sp>
      <p:sp>
        <p:nvSpPr>
          <p:cNvPr id="7" name="文本框 6">
            <a:extLst>
              <a:ext uri="{FF2B5EF4-FFF2-40B4-BE49-F238E27FC236}">
                <a16:creationId xmlns:a16="http://schemas.microsoft.com/office/drawing/2014/main" id="{48ED6BB8-FEC9-C6EC-BDE6-89E5B006C4EF}"/>
              </a:ext>
            </a:extLst>
          </p:cNvPr>
          <p:cNvSpPr txBox="1"/>
          <p:nvPr/>
        </p:nvSpPr>
        <p:spPr>
          <a:xfrm>
            <a:off x="25262257" y="3504023"/>
            <a:ext cx="4059503" cy="1958998"/>
          </a:xfrm>
          <a:prstGeom prst="rect">
            <a:avLst/>
          </a:prstGeom>
          <a:noFill/>
        </p:spPr>
        <p:txBody>
          <a:bodyPr wrap="square" rtlCol="0">
            <a:spAutoFit/>
          </a:bodyPr>
          <a:lstStyle/>
          <a:p>
            <a:r>
              <a:rPr lang="en-US" altLang="zh-CN" sz="6065" dirty="0">
                <a:latin typeface="Palatino Linotype" pitchFamily="18" charset="0"/>
              </a:rPr>
              <a:t>Paper</a:t>
            </a:r>
            <a:r>
              <a:rPr lang="en-US" altLang="zh-CN" sz="6065" dirty="0"/>
              <a:t> </a:t>
            </a:r>
            <a:r>
              <a:rPr lang="en-US" altLang="zh-CN" sz="6065" dirty="0">
                <a:latin typeface="Palatino Linotype" pitchFamily="18" charset="0"/>
              </a:rPr>
              <a:t>ID : </a:t>
            </a:r>
          </a:p>
          <a:p>
            <a:r>
              <a:rPr lang="en-US" altLang="zh-CN" sz="6065" dirty="0">
                <a:latin typeface="Palatino Linotype" pitchFamily="18" charset="0"/>
              </a:rPr>
              <a:t>BEB****</a:t>
            </a:r>
            <a:endParaRPr lang="zh-CN" altLang="en-US" sz="6065" dirty="0"/>
          </a:p>
        </p:txBody>
      </p:sp>
      <p:sp>
        <p:nvSpPr>
          <p:cNvPr id="5" name="矩形: 圆角 4">
            <a:extLst>
              <a:ext uri="{FF2B5EF4-FFF2-40B4-BE49-F238E27FC236}">
                <a16:creationId xmlns:a16="http://schemas.microsoft.com/office/drawing/2014/main" id="{05BA1C0E-5D75-D7CA-F9F2-4A289ED43FB1}"/>
              </a:ext>
            </a:extLst>
          </p:cNvPr>
          <p:cNvSpPr/>
          <p:nvPr/>
        </p:nvSpPr>
        <p:spPr>
          <a:xfrm>
            <a:off x="1030166" y="6082870"/>
            <a:ext cx="8087003" cy="272295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819"/>
          </a:p>
        </p:txBody>
      </p:sp>
      <p:sp>
        <p:nvSpPr>
          <p:cNvPr id="6" name="文本框 5">
            <a:extLst>
              <a:ext uri="{FF2B5EF4-FFF2-40B4-BE49-F238E27FC236}">
                <a16:creationId xmlns:a16="http://schemas.microsoft.com/office/drawing/2014/main" id="{E9E7CA4B-BC91-6804-BA7B-4F3AB300072F}"/>
              </a:ext>
            </a:extLst>
          </p:cNvPr>
          <p:cNvSpPr txBox="1"/>
          <p:nvPr/>
        </p:nvSpPr>
        <p:spPr>
          <a:xfrm>
            <a:off x="1954396" y="6520523"/>
            <a:ext cx="6238546" cy="1585306"/>
          </a:xfrm>
          <a:prstGeom prst="rect">
            <a:avLst/>
          </a:prstGeom>
          <a:noFill/>
        </p:spPr>
        <p:txBody>
          <a:bodyPr wrap="square" rtlCol="0">
            <a:spAutoFit/>
          </a:bodyPr>
          <a:lstStyle/>
          <a:p>
            <a:r>
              <a:rPr lang="en-US" altLang="zh-CN" sz="4851" dirty="0">
                <a:latin typeface="Palatino Linotype" pitchFamily="18" charset="0"/>
              </a:rPr>
              <a:t>Affiliation’s Logo</a:t>
            </a:r>
          </a:p>
          <a:p>
            <a:r>
              <a:rPr lang="en-US" altLang="zh-CN" sz="4851" dirty="0">
                <a:latin typeface="Palatino Linotype" pitchFamily="18" charset="0"/>
              </a:rPr>
              <a:t>Goes here if any</a:t>
            </a:r>
            <a:endParaRPr lang="en-US" sz="4851" dirty="0"/>
          </a:p>
        </p:txBody>
      </p:sp>
      <p:sp>
        <p:nvSpPr>
          <p:cNvPr id="8" name="矩形 7">
            <a:extLst>
              <a:ext uri="{FF2B5EF4-FFF2-40B4-BE49-F238E27FC236}">
                <a16:creationId xmlns:a16="http://schemas.microsoft.com/office/drawing/2014/main" id="{41609E74-DE3F-5D63-1A93-4C70711C56A8}"/>
              </a:ext>
            </a:extLst>
          </p:cNvPr>
          <p:cNvSpPr/>
          <p:nvPr/>
        </p:nvSpPr>
        <p:spPr>
          <a:xfrm>
            <a:off x="10436296" y="5927181"/>
            <a:ext cx="19297168" cy="291799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819"/>
          </a:p>
        </p:txBody>
      </p:sp>
      <p:sp>
        <p:nvSpPr>
          <p:cNvPr id="10" name="文本框 9">
            <a:extLst>
              <a:ext uri="{FF2B5EF4-FFF2-40B4-BE49-F238E27FC236}">
                <a16:creationId xmlns:a16="http://schemas.microsoft.com/office/drawing/2014/main" id="{F0F2F4D0-71A6-1460-A770-BA6812018957}"/>
              </a:ext>
            </a:extLst>
          </p:cNvPr>
          <p:cNvSpPr txBox="1"/>
          <p:nvPr/>
        </p:nvSpPr>
        <p:spPr>
          <a:xfrm>
            <a:off x="12449706" y="6870657"/>
            <a:ext cx="12014979" cy="1492460"/>
          </a:xfrm>
          <a:prstGeom prst="rect">
            <a:avLst/>
          </a:prstGeom>
          <a:noFill/>
        </p:spPr>
        <p:txBody>
          <a:bodyPr wrap="square" rtlCol="0">
            <a:spAutoFit/>
          </a:bodyPr>
          <a:lstStyle/>
          <a:p>
            <a:pPr algn="ctr"/>
            <a:r>
              <a:rPr lang="en-US" altLang="zh-CN" sz="4549" dirty="0">
                <a:latin typeface="Palatino Linotype" pitchFamily="18" charset="0"/>
              </a:rPr>
              <a:t>Author’s Name/s Goes Here</a:t>
            </a:r>
          </a:p>
          <a:p>
            <a:pPr algn="ctr"/>
            <a:r>
              <a:rPr lang="en-US" altLang="zh-CN" sz="4549" dirty="0">
                <a:latin typeface="Palatino Linotype" pitchFamily="18" charset="0"/>
              </a:rPr>
              <a:t>Affiliations Go Here</a:t>
            </a:r>
          </a:p>
        </p:txBody>
      </p:sp>
      <p:sp>
        <p:nvSpPr>
          <p:cNvPr id="11" name="矩形 10">
            <a:extLst>
              <a:ext uri="{FF2B5EF4-FFF2-40B4-BE49-F238E27FC236}">
                <a16:creationId xmlns:a16="http://schemas.microsoft.com/office/drawing/2014/main" id="{3F1697C7-AA8C-1E72-D039-6E0CD05B08AA}"/>
              </a:ext>
            </a:extLst>
          </p:cNvPr>
          <p:cNvSpPr/>
          <p:nvPr/>
        </p:nvSpPr>
        <p:spPr>
          <a:xfrm>
            <a:off x="867186" y="9267199"/>
            <a:ext cx="14433140" cy="3919600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819"/>
          </a:p>
        </p:txBody>
      </p:sp>
      <p:sp>
        <p:nvSpPr>
          <p:cNvPr id="12" name="矩形 11">
            <a:extLst>
              <a:ext uri="{FF2B5EF4-FFF2-40B4-BE49-F238E27FC236}">
                <a16:creationId xmlns:a16="http://schemas.microsoft.com/office/drawing/2014/main" id="{96348935-EB22-29FF-5E21-802A82F14050}"/>
              </a:ext>
            </a:extLst>
          </p:cNvPr>
          <p:cNvSpPr/>
          <p:nvPr/>
        </p:nvSpPr>
        <p:spPr>
          <a:xfrm>
            <a:off x="15463304" y="9267199"/>
            <a:ext cx="14270160" cy="3919600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819"/>
          </a:p>
        </p:txBody>
      </p:sp>
      <p:sp>
        <p:nvSpPr>
          <p:cNvPr id="13" name="矩形 12">
            <a:extLst>
              <a:ext uri="{FF2B5EF4-FFF2-40B4-BE49-F238E27FC236}">
                <a16:creationId xmlns:a16="http://schemas.microsoft.com/office/drawing/2014/main" id="{AEC4087F-F70A-926E-F224-C26A8D646ACE}"/>
              </a:ext>
            </a:extLst>
          </p:cNvPr>
          <p:cNvSpPr/>
          <p:nvPr/>
        </p:nvSpPr>
        <p:spPr>
          <a:xfrm>
            <a:off x="2066473" y="9267199"/>
            <a:ext cx="11044331" cy="1683418"/>
          </a:xfrm>
          <a:prstGeom prst="rect">
            <a:avLst/>
          </a:prstGeom>
          <a:solidFill>
            <a:srgbClr val="0070C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19" dirty="0"/>
          </a:p>
        </p:txBody>
      </p:sp>
      <p:sp>
        <p:nvSpPr>
          <p:cNvPr id="14" name="矩形 13">
            <a:extLst>
              <a:ext uri="{FF2B5EF4-FFF2-40B4-BE49-F238E27FC236}">
                <a16:creationId xmlns:a16="http://schemas.microsoft.com/office/drawing/2014/main" id="{827C7BC5-F5C2-C710-BA1C-FC7E22E3E1A2}"/>
              </a:ext>
            </a:extLst>
          </p:cNvPr>
          <p:cNvSpPr/>
          <p:nvPr/>
        </p:nvSpPr>
        <p:spPr>
          <a:xfrm>
            <a:off x="2187781" y="22639554"/>
            <a:ext cx="11044331" cy="1683418"/>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19" dirty="0"/>
          </a:p>
        </p:txBody>
      </p:sp>
      <p:sp>
        <p:nvSpPr>
          <p:cNvPr id="15" name="矩形 14">
            <a:extLst>
              <a:ext uri="{FF2B5EF4-FFF2-40B4-BE49-F238E27FC236}">
                <a16:creationId xmlns:a16="http://schemas.microsoft.com/office/drawing/2014/main" id="{2A750783-B326-8C0A-B3C7-D67C650AE422}"/>
              </a:ext>
            </a:extLst>
          </p:cNvPr>
          <p:cNvSpPr/>
          <p:nvPr/>
        </p:nvSpPr>
        <p:spPr>
          <a:xfrm>
            <a:off x="2093514" y="35166159"/>
            <a:ext cx="11044331" cy="1683418"/>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19" dirty="0"/>
          </a:p>
        </p:txBody>
      </p:sp>
      <p:sp>
        <p:nvSpPr>
          <p:cNvPr id="16" name="矩形 15">
            <a:extLst>
              <a:ext uri="{FF2B5EF4-FFF2-40B4-BE49-F238E27FC236}">
                <a16:creationId xmlns:a16="http://schemas.microsoft.com/office/drawing/2014/main" id="{3BFC65EE-7372-52BB-FDBA-4EC61DB3EE31}"/>
              </a:ext>
            </a:extLst>
          </p:cNvPr>
          <p:cNvSpPr/>
          <p:nvPr/>
        </p:nvSpPr>
        <p:spPr>
          <a:xfrm>
            <a:off x="16525466" y="33646191"/>
            <a:ext cx="11044331" cy="1683418"/>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19" dirty="0"/>
          </a:p>
        </p:txBody>
      </p:sp>
      <p:sp>
        <p:nvSpPr>
          <p:cNvPr id="17" name="文本框 16">
            <a:extLst>
              <a:ext uri="{FF2B5EF4-FFF2-40B4-BE49-F238E27FC236}">
                <a16:creationId xmlns:a16="http://schemas.microsoft.com/office/drawing/2014/main" id="{41DF8214-AEC9-522F-3F19-6015110126B0}"/>
              </a:ext>
            </a:extLst>
          </p:cNvPr>
          <p:cNvSpPr txBox="1"/>
          <p:nvPr/>
        </p:nvSpPr>
        <p:spPr>
          <a:xfrm>
            <a:off x="4690516" y="9508377"/>
            <a:ext cx="7096760" cy="1140762"/>
          </a:xfrm>
          <a:prstGeom prst="rect">
            <a:avLst/>
          </a:prstGeom>
          <a:noFill/>
        </p:spPr>
        <p:txBody>
          <a:bodyPr wrap="square" rtlCol="0">
            <a:spAutoFit/>
          </a:bodyPr>
          <a:lstStyle/>
          <a:p>
            <a:r>
              <a:rPr lang="en-US" altLang="zh-CN" sz="6813" b="1" dirty="0">
                <a:solidFill>
                  <a:schemeClr val="bg1"/>
                </a:solidFill>
                <a:latin typeface="Palatino Linotype" panose="02040502050505030304" pitchFamily="18" charset="0"/>
              </a:rPr>
              <a:t>Introduction</a:t>
            </a:r>
            <a:endParaRPr lang="en-US" sz="6813" b="1" dirty="0">
              <a:solidFill>
                <a:schemeClr val="bg1"/>
              </a:solidFill>
              <a:latin typeface="Palatino Linotype" panose="02040502050505030304" pitchFamily="18" charset="0"/>
            </a:endParaRPr>
          </a:p>
        </p:txBody>
      </p:sp>
      <p:sp>
        <p:nvSpPr>
          <p:cNvPr id="18" name="文本框 17">
            <a:extLst>
              <a:ext uri="{FF2B5EF4-FFF2-40B4-BE49-F238E27FC236}">
                <a16:creationId xmlns:a16="http://schemas.microsoft.com/office/drawing/2014/main" id="{15E85A9D-19C9-FAD2-897B-FB9C12E51247}"/>
              </a:ext>
            </a:extLst>
          </p:cNvPr>
          <p:cNvSpPr txBox="1"/>
          <p:nvPr/>
        </p:nvSpPr>
        <p:spPr>
          <a:xfrm>
            <a:off x="1303362" y="12541151"/>
            <a:ext cx="13255175" cy="8337539"/>
          </a:xfrm>
          <a:prstGeom prst="rect">
            <a:avLst/>
          </a:prstGeom>
          <a:noFill/>
        </p:spPr>
        <p:txBody>
          <a:bodyPr wrap="square" rtlCol="0">
            <a:spAutoFit/>
          </a:bodyPr>
          <a:lstStyle/>
          <a:p>
            <a:r>
              <a:rPr lang="en-AU" altLang="zh-CN" sz="5680" dirty="0">
                <a:latin typeface="Palatino Linotype" panose="02040502050505030304" pitchFamily="18" charset="0"/>
              </a:rPr>
              <a:t>The poster panel is </a:t>
            </a:r>
            <a:r>
              <a:rPr lang="en-US" altLang="zh-CN" sz="6000" b="1" i="0" dirty="0">
                <a:effectLst/>
                <a:latin typeface="Times New Roman" panose="02020603050405020304" pitchFamily="18" charset="0"/>
              </a:rPr>
              <a:t>210 cm (height) ×120 cm (width). </a:t>
            </a:r>
            <a:r>
              <a:rPr lang="en-AU" altLang="zh-CN" sz="5680" dirty="0">
                <a:latin typeface="Palatino Linotype" panose="02040502050505030304" pitchFamily="18" charset="0"/>
              </a:rPr>
              <a:t>The page size of this poster template is </a:t>
            </a:r>
            <a:r>
              <a:rPr lang="en-US" altLang="zh-CN" sz="5680" dirty="0">
                <a:solidFill>
                  <a:srgbClr val="FF0000"/>
                </a:solidFill>
                <a:latin typeface="Palatino Linotype" panose="02040502050505030304" pitchFamily="18" charset="0"/>
              </a:rPr>
              <a:t>85 cm (Width) × 140 cm (Height)</a:t>
            </a:r>
            <a:r>
              <a:rPr lang="en-AU" altLang="zh-CN" sz="5680" dirty="0">
                <a:latin typeface="Palatino Linotype" panose="02040502050505030304" pitchFamily="18" charset="0"/>
              </a:rPr>
              <a:t>. Do not change this page size</a:t>
            </a:r>
            <a:r>
              <a:rPr lang="en-US" altLang="zh-CN" sz="5680" dirty="0">
                <a:latin typeface="Palatino Linotype" panose="02040502050505030304" pitchFamily="18" charset="0"/>
              </a:rPr>
              <a:t>.  </a:t>
            </a:r>
            <a:endParaRPr lang="en-AU" altLang="zh-CN" sz="5680" dirty="0">
              <a:latin typeface="Palatino Linotype" panose="02040502050505030304" pitchFamily="18" charset="0"/>
              <a:ea typeface="宋体" pitchFamily="2" charset="-122"/>
            </a:endParaRPr>
          </a:p>
          <a:p>
            <a:endParaRPr lang="en-US" altLang="zh-CN" sz="5680" dirty="0">
              <a:latin typeface="Palatino Linotype" pitchFamily="18" charset="0"/>
            </a:endParaRPr>
          </a:p>
          <a:p>
            <a:r>
              <a:rPr lang="en-US" altLang="zh-CN" sz="5680" dirty="0">
                <a:latin typeface="Palatino Linotype" pitchFamily="18" charset="0"/>
              </a:rPr>
              <a:t>Use the “copy” and “paste” command to create the correct number of copies of the blue section headers.</a:t>
            </a:r>
          </a:p>
          <a:p>
            <a:endParaRPr lang="en-US" sz="1819" dirty="0"/>
          </a:p>
        </p:txBody>
      </p:sp>
      <p:sp>
        <p:nvSpPr>
          <p:cNvPr id="19" name="文本框 18">
            <a:extLst>
              <a:ext uri="{FF2B5EF4-FFF2-40B4-BE49-F238E27FC236}">
                <a16:creationId xmlns:a16="http://schemas.microsoft.com/office/drawing/2014/main" id="{9CCE5700-E5BD-246B-ED51-9643BC5D839F}"/>
              </a:ext>
            </a:extLst>
          </p:cNvPr>
          <p:cNvSpPr txBox="1"/>
          <p:nvPr/>
        </p:nvSpPr>
        <p:spPr>
          <a:xfrm>
            <a:off x="5619057" y="22999516"/>
            <a:ext cx="7096760" cy="1140762"/>
          </a:xfrm>
          <a:prstGeom prst="rect">
            <a:avLst/>
          </a:prstGeom>
          <a:noFill/>
        </p:spPr>
        <p:txBody>
          <a:bodyPr wrap="square" rtlCol="0">
            <a:spAutoFit/>
          </a:bodyPr>
          <a:lstStyle/>
          <a:p>
            <a:r>
              <a:rPr lang="en-US" altLang="zh-CN" sz="6813" b="1" dirty="0">
                <a:solidFill>
                  <a:schemeClr val="bg1"/>
                </a:solidFill>
                <a:latin typeface="Palatino Linotype" panose="02040502050505030304" pitchFamily="18" charset="0"/>
              </a:rPr>
              <a:t>Methods</a:t>
            </a:r>
            <a:endParaRPr lang="en-US" sz="6813" b="1" dirty="0">
              <a:solidFill>
                <a:schemeClr val="bg1"/>
              </a:solidFill>
              <a:latin typeface="Palatino Linotype" panose="02040502050505030304" pitchFamily="18" charset="0"/>
            </a:endParaRPr>
          </a:p>
        </p:txBody>
      </p:sp>
      <p:sp>
        <p:nvSpPr>
          <p:cNvPr id="20" name="文本框 19">
            <a:extLst>
              <a:ext uri="{FF2B5EF4-FFF2-40B4-BE49-F238E27FC236}">
                <a16:creationId xmlns:a16="http://schemas.microsoft.com/office/drawing/2014/main" id="{0A6B2C1F-0B24-7932-BE8A-F280C9CC899E}"/>
              </a:ext>
            </a:extLst>
          </p:cNvPr>
          <p:cNvSpPr txBox="1"/>
          <p:nvPr/>
        </p:nvSpPr>
        <p:spPr>
          <a:xfrm>
            <a:off x="1245227" y="25199975"/>
            <a:ext cx="12923003" cy="7363939"/>
          </a:xfrm>
          <a:prstGeom prst="rect">
            <a:avLst/>
          </a:prstGeom>
          <a:noFill/>
        </p:spPr>
        <p:txBody>
          <a:bodyPr wrap="square" rtlCol="0">
            <a:spAutoFit/>
          </a:bodyPr>
          <a:lstStyle/>
          <a:p>
            <a:pPr marL="479216" indent="-479216">
              <a:buFont typeface="Wingdings" panose="05000000000000000000" pitchFamily="2" charset="2"/>
              <a:buChar char="Ø"/>
            </a:pPr>
            <a:r>
              <a:rPr lang="en-US" altLang="zh-CN" sz="5679" dirty="0">
                <a:latin typeface="Palatino Linotype" pitchFamily="18" charset="0"/>
              </a:rPr>
              <a:t>Font: no specific requirements</a:t>
            </a:r>
          </a:p>
          <a:p>
            <a:endParaRPr lang="en-US" altLang="zh-CN" sz="5679" dirty="0">
              <a:latin typeface="Palatino Linotype" pitchFamily="18" charset="0"/>
            </a:endParaRPr>
          </a:p>
          <a:p>
            <a:pPr marL="479216" indent="-479216">
              <a:buFont typeface="Wingdings" panose="05000000000000000000" pitchFamily="2" charset="2"/>
              <a:buChar char="Ø"/>
            </a:pPr>
            <a:endParaRPr lang="en-US" altLang="zh-CN" sz="5679" dirty="0">
              <a:latin typeface="Palatino Linotype" pitchFamily="18" charset="0"/>
            </a:endParaRPr>
          </a:p>
          <a:p>
            <a:pPr marL="479216" indent="-479216">
              <a:buFont typeface="Wingdings" panose="05000000000000000000" pitchFamily="2" charset="2"/>
              <a:buChar char="Ø"/>
            </a:pPr>
            <a:r>
              <a:rPr lang="en-US" altLang="zh-CN" sz="5679" dirty="0">
                <a:latin typeface="Palatino Linotype" pitchFamily="18" charset="0"/>
              </a:rPr>
              <a:t>Font Size:  no specific requirements</a:t>
            </a:r>
          </a:p>
          <a:p>
            <a:endParaRPr lang="en-US" altLang="zh-CN" sz="5679" dirty="0">
              <a:latin typeface="Palatino Linotype" pitchFamily="18" charset="0"/>
            </a:endParaRPr>
          </a:p>
          <a:p>
            <a:endParaRPr lang="en-US" altLang="zh-CN" sz="5679" dirty="0">
              <a:latin typeface="Palatino Linotype" pitchFamily="18" charset="0"/>
            </a:endParaRPr>
          </a:p>
          <a:p>
            <a:pPr marL="479216" indent="-479216">
              <a:buFont typeface="Wingdings" panose="05000000000000000000" pitchFamily="2" charset="2"/>
              <a:buChar char="Ø"/>
            </a:pPr>
            <a:r>
              <a:rPr lang="en-US" altLang="zh-CN" sz="5679" dirty="0">
                <a:latin typeface="Palatino Linotype" pitchFamily="18" charset="0"/>
              </a:rPr>
              <a:t>Keep body text left-aligned, do not justify text</a:t>
            </a:r>
          </a:p>
          <a:p>
            <a:endParaRPr lang="en-US" sz="1819" dirty="0"/>
          </a:p>
        </p:txBody>
      </p:sp>
      <p:sp>
        <p:nvSpPr>
          <p:cNvPr id="21" name="文本框 20">
            <a:extLst>
              <a:ext uri="{FF2B5EF4-FFF2-40B4-BE49-F238E27FC236}">
                <a16:creationId xmlns:a16="http://schemas.microsoft.com/office/drawing/2014/main" id="{3826DA81-DF1B-F9B6-D4F5-71A9487800D6}"/>
              </a:ext>
            </a:extLst>
          </p:cNvPr>
          <p:cNvSpPr txBox="1"/>
          <p:nvPr/>
        </p:nvSpPr>
        <p:spPr>
          <a:xfrm>
            <a:off x="3714294" y="35457127"/>
            <a:ext cx="7707411" cy="1118896"/>
          </a:xfrm>
          <a:prstGeom prst="rect">
            <a:avLst/>
          </a:prstGeom>
          <a:noFill/>
        </p:spPr>
        <p:txBody>
          <a:bodyPr wrap="square" rtlCol="0">
            <a:spAutoFit/>
          </a:bodyPr>
          <a:lstStyle/>
          <a:p>
            <a:r>
              <a:rPr lang="en-US" altLang="zh-CN" sz="6671" b="1" dirty="0">
                <a:solidFill>
                  <a:srgbClr val="F8F8F8"/>
                </a:solidFill>
                <a:latin typeface="Palatino Linotype" panose="02040502050505030304" pitchFamily="18" charset="0"/>
                <a:ea typeface="ＭＳ Ｐゴシック" panose="020B0600070205080204" pitchFamily="34" charset="-128"/>
              </a:rPr>
              <a:t>Graphics / Images</a:t>
            </a:r>
          </a:p>
        </p:txBody>
      </p:sp>
      <p:sp>
        <p:nvSpPr>
          <p:cNvPr id="22" name="文本框 21">
            <a:extLst>
              <a:ext uri="{FF2B5EF4-FFF2-40B4-BE49-F238E27FC236}">
                <a16:creationId xmlns:a16="http://schemas.microsoft.com/office/drawing/2014/main" id="{3C0FDC86-E5D8-9FD0-ABE5-7BC3073845D0}"/>
              </a:ext>
            </a:extLst>
          </p:cNvPr>
          <p:cNvSpPr txBox="1"/>
          <p:nvPr/>
        </p:nvSpPr>
        <p:spPr>
          <a:xfrm>
            <a:off x="1526299" y="39152930"/>
            <a:ext cx="13032238" cy="1840247"/>
          </a:xfrm>
          <a:prstGeom prst="rect">
            <a:avLst/>
          </a:prstGeom>
          <a:noFill/>
        </p:spPr>
        <p:txBody>
          <a:bodyPr wrap="square" rtlCol="0">
            <a:spAutoFit/>
          </a:bodyPr>
          <a:lstStyle/>
          <a:p>
            <a:r>
              <a:rPr lang="en-US" altLang="zh-CN" sz="5679" dirty="0">
                <a:latin typeface="Palatino Linotype" pitchFamily="18" charset="0"/>
              </a:rPr>
              <a:t>The best type of image files to insert are JPEG or TIFF, JPEG format</a:t>
            </a:r>
          </a:p>
        </p:txBody>
      </p:sp>
      <p:sp>
        <p:nvSpPr>
          <p:cNvPr id="23" name="文本框 22">
            <a:extLst>
              <a:ext uri="{FF2B5EF4-FFF2-40B4-BE49-F238E27FC236}">
                <a16:creationId xmlns:a16="http://schemas.microsoft.com/office/drawing/2014/main" id="{ED60AFE9-7C55-682E-A7A6-79F83146BB7A}"/>
              </a:ext>
            </a:extLst>
          </p:cNvPr>
          <p:cNvSpPr txBox="1"/>
          <p:nvPr/>
        </p:nvSpPr>
        <p:spPr>
          <a:xfrm>
            <a:off x="18827403" y="34047263"/>
            <a:ext cx="7707411" cy="1118896"/>
          </a:xfrm>
          <a:prstGeom prst="rect">
            <a:avLst/>
          </a:prstGeom>
          <a:noFill/>
        </p:spPr>
        <p:txBody>
          <a:bodyPr wrap="square" rtlCol="0">
            <a:spAutoFit/>
          </a:bodyPr>
          <a:lstStyle/>
          <a:p>
            <a:r>
              <a:rPr lang="en-US" altLang="zh-CN" sz="6671" b="1" dirty="0">
                <a:solidFill>
                  <a:srgbClr val="F8F8F8"/>
                </a:solidFill>
                <a:latin typeface="Palatino Linotype" panose="02040502050505030304" pitchFamily="18" charset="0"/>
                <a:ea typeface="ＭＳ Ｐゴシック" panose="020B0600070205080204" pitchFamily="34" charset="-128"/>
              </a:rPr>
              <a:t>Conclusions</a:t>
            </a:r>
          </a:p>
        </p:txBody>
      </p:sp>
      <p:sp>
        <p:nvSpPr>
          <p:cNvPr id="24" name="文本框 23">
            <a:extLst>
              <a:ext uri="{FF2B5EF4-FFF2-40B4-BE49-F238E27FC236}">
                <a16:creationId xmlns:a16="http://schemas.microsoft.com/office/drawing/2014/main" id="{C16094FE-D14A-8EB5-02A9-2DCEE3FF1959}"/>
              </a:ext>
            </a:extLst>
          </p:cNvPr>
          <p:cNvSpPr txBox="1"/>
          <p:nvPr/>
        </p:nvSpPr>
        <p:spPr>
          <a:xfrm>
            <a:off x="16020214" y="37357093"/>
            <a:ext cx="13238510" cy="8491427"/>
          </a:xfrm>
          <a:prstGeom prst="rect">
            <a:avLst/>
          </a:prstGeom>
          <a:noFill/>
        </p:spPr>
        <p:txBody>
          <a:bodyPr wrap="square" rtlCol="0">
            <a:spAutoFit/>
          </a:bodyPr>
          <a:lstStyle/>
          <a:p>
            <a:r>
              <a:rPr lang="en-US" altLang="zh-CN" sz="5458" b="1" dirty="0">
                <a:latin typeface="Palatino Linotype" pitchFamily="18" charset="0"/>
              </a:rPr>
              <a:t>Best Poster(s) </a:t>
            </a:r>
            <a:r>
              <a:rPr lang="en-US" altLang="zh-CN" sz="5458" dirty="0">
                <a:latin typeface="Palatino Linotype" pitchFamily="18" charset="0"/>
              </a:rPr>
              <a:t>will be selected based on the following criteria:</a:t>
            </a:r>
          </a:p>
          <a:p>
            <a:endParaRPr lang="en-US" altLang="zh-CN" sz="5458" dirty="0">
              <a:latin typeface="Palatino Linotype" pitchFamily="18" charset="0"/>
            </a:endParaRPr>
          </a:p>
          <a:p>
            <a:pPr marL="976060" indent="-976060">
              <a:buFont typeface="Wingdings" pitchFamily="2" charset="2"/>
              <a:buChar char="ü"/>
            </a:pPr>
            <a:r>
              <a:rPr lang="en-US" altLang="zh-CN" sz="5458" dirty="0">
                <a:latin typeface="Palatino Linotype" pitchFamily="18" charset="0"/>
              </a:rPr>
              <a:t>Novelty, originality, and creativity of the work;</a:t>
            </a:r>
          </a:p>
          <a:p>
            <a:pPr marL="976060" indent="-976060">
              <a:buFont typeface="Wingdings" pitchFamily="2" charset="2"/>
              <a:buChar char="ü"/>
            </a:pPr>
            <a:r>
              <a:rPr lang="en-US" altLang="zh-CN" sz="5458" dirty="0">
                <a:latin typeface="Palatino Linotype" pitchFamily="18" charset="0"/>
              </a:rPr>
              <a:t>Presentation of the work on the poster. Special emphasis will be the presence and explanation of the authors during their designated poster session;</a:t>
            </a:r>
          </a:p>
          <a:p>
            <a:pPr marL="976060" indent="-976060">
              <a:buFont typeface="Wingdings" pitchFamily="2" charset="2"/>
              <a:buChar char="ü"/>
            </a:pPr>
            <a:r>
              <a:rPr lang="en-US" altLang="zh-CN" sz="5458" dirty="0">
                <a:latin typeface="Palatino Linotype" pitchFamily="18" charset="0"/>
              </a:rPr>
              <a:t>Quality of the poster.</a:t>
            </a:r>
          </a:p>
        </p:txBody>
      </p:sp>
      <p:sp>
        <p:nvSpPr>
          <p:cNvPr id="25" name="文本框 24">
            <a:extLst>
              <a:ext uri="{FF2B5EF4-FFF2-40B4-BE49-F238E27FC236}">
                <a16:creationId xmlns:a16="http://schemas.microsoft.com/office/drawing/2014/main" id="{B77B1641-42B2-4515-B5B7-BD7EE0F01F12}"/>
              </a:ext>
            </a:extLst>
          </p:cNvPr>
          <p:cNvSpPr txBox="1"/>
          <p:nvPr/>
        </p:nvSpPr>
        <p:spPr>
          <a:xfrm>
            <a:off x="15779914" y="7932543"/>
            <a:ext cx="13478810" cy="23928410"/>
          </a:xfrm>
          <a:prstGeom prst="rect">
            <a:avLst/>
          </a:prstGeom>
          <a:noFill/>
        </p:spPr>
        <p:txBody>
          <a:bodyPr wrap="square" rtlCol="0">
            <a:spAutoFit/>
          </a:bodyPr>
          <a:lstStyle/>
          <a:p>
            <a:endParaRPr lang="en-US" altLang="zh-CN" sz="6065" b="1" dirty="0">
              <a:latin typeface="Palatino Linotype" pitchFamily="18" charset="0"/>
            </a:endParaRPr>
          </a:p>
          <a:p>
            <a:endParaRPr lang="en-US" altLang="zh-CN" sz="6065" b="1" dirty="0">
              <a:latin typeface="Palatino Linotype" pitchFamily="18" charset="0"/>
            </a:endParaRPr>
          </a:p>
          <a:p>
            <a:r>
              <a:rPr lang="en-US" altLang="zh-CN" sz="6065" b="1" dirty="0">
                <a:latin typeface="Palatino Linotype" pitchFamily="18" charset="0"/>
              </a:rPr>
              <a:t>NOTE:</a:t>
            </a:r>
          </a:p>
          <a:p>
            <a:endParaRPr lang="en-US" altLang="zh-CN" sz="6065" dirty="0">
              <a:latin typeface="Palatino Linotype" pitchFamily="18" charset="0"/>
            </a:endParaRPr>
          </a:p>
          <a:p>
            <a:pPr algn="just"/>
            <a:r>
              <a:rPr lang="en-US" altLang="zh-CN" sz="6000" dirty="0">
                <a:latin typeface="Palatino Linotype" pitchFamily="18" charset="0"/>
              </a:rPr>
              <a:t>Please send your poster to the conference committee via e-mail: </a:t>
            </a:r>
            <a:r>
              <a:rPr lang="en-US" altLang="zh-CN" sz="6000" dirty="0">
                <a:latin typeface="Palatino Linotype" panose="02040502050505030304" pitchFamily="18" charset="0"/>
                <a:hlinkClick r:id="rId2"/>
              </a:rPr>
              <a:t>icbeb@icbeb.org</a:t>
            </a:r>
            <a:r>
              <a:rPr lang="en-US" altLang="zh-CN" sz="6000" dirty="0">
                <a:latin typeface="Palatino Linotype" pitchFamily="18" charset="0"/>
              </a:rPr>
              <a:t> before </a:t>
            </a:r>
            <a:r>
              <a:rPr lang="en-US" altLang="zh-CN" sz="6000" dirty="0">
                <a:solidFill>
                  <a:srgbClr val="FF0000"/>
                </a:solidFill>
                <a:latin typeface="Palatino Linotype" pitchFamily="18" charset="0"/>
              </a:rPr>
              <a:t>Sept. 20, 2025</a:t>
            </a:r>
            <a:r>
              <a:rPr lang="en-US" altLang="zh-CN" sz="6000" dirty="0">
                <a:latin typeface="Palatino Linotype" pitchFamily="18" charset="0"/>
              </a:rPr>
              <a:t>.  We will print the poster for free and bring it to the conference site. For those who fail to complete the poster by Sept. 20, 2025, please print the poster by yourself and bring it to the Conference Secretariat on the registration day.</a:t>
            </a:r>
          </a:p>
          <a:p>
            <a:endParaRPr lang="en-US" altLang="zh-CN" sz="5458" dirty="0">
              <a:latin typeface="Palatino Linotype" pitchFamily="18" charset="0"/>
            </a:endParaRPr>
          </a:p>
          <a:p>
            <a:pPr algn="just"/>
            <a:r>
              <a:rPr lang="en-US" altLang="zh-CN" sz="5458" dirty="0">
                <a:latin typeface="Palatino Linotype" pitchFamily="18" charset="0"/>
              </a:rPr>
              <a:t>Please ensure your paper ID (BEB</a:t>
            </a:r>
            <a:r>
              <a:rPr lang="zh-CN" altLang="en-US" sz="5458" dirty="0">
                <a:latin typeface="Palatino Linotype" pitchFamily="18" charset="0"/>
              </a:rPr>
              <a:t>****</a:t>
            </a:r>
            <a:r>
              <a:rPr lang="en-US" altLang="zh-CN" sz="5458" dirty="0">
                <a:latin typeface="Palatino Linotype" pitchFamily="18" charset="0"/>
              </a:rPr>
              <a:t>) is shown correctly on the top of the poster. </a:t>
            </a:r>
            <a:r>
              <a:rPr lang="en-US" altLang="zh-CN" sz="5458" b="1" dirty="0">
                <a:solidFill>
                  <a:srgbClr val="FF0000"/>
                </a:solidFill>
                <a:latin typeface="Palatino Linotype" pitchFamily="18" charset="0"/>
              </a:rPr>
              <a:t>Best Poster(s) </a:t>
            </a:r>
            <a:r>
              <a:rPr lang="en-US" altLang="zh-CN" sz="5458" dirty="0">
                <a:latin typeface="Palatino Linotype" pitchFamily="18" charset="0"/>
              </a:rPr>
              <a:t>will be awarded with </a:t>
            </a:r>
            <a:r>
              <a:rPr lang="en-US" altLang="zh-CN" sz="5458" b="1" dirty="0">
                <a:solidFill>
                  <a:srgbClr val="FF0000"/>
                </a:solidFill>
                <a:latin typeface="Palatino Linotype" pitchFamily="18" charset="0"/>
              </a:rPr>
              <a:t>Free Registration </a:t>
            </a:r>
            <a:r>
              <a:rPr lang="en-US" altLang="zh-CN" sz="5458" dirty="0">
                <a:latin typeface="Palatino Linotype" pitchFamily="18" charset="0"/>
              </a:rPr>
              <a:t>to the next year conference.</a:t>
            </a:r>
          </a:p>
          <a:p>
            <a:endParaRPr lang="en-US" altLang="zh-CN" sz="5458" dirty="0">
              <a:latin typeface="Palatino Linotype" pitchFamily="18" charset="0"/>
            </a:endParaRPr>
          </a:p>
          <a:p>
            <a:r>
              <a:rPr lang="en-US" altLang="zh-CN" sz="5458" dirty="0">
                <a:latin typeface="Palatino Linotype" pitchFamily="18" charset="0"/>
              </a:rPr>
              <a:t>Presenter is required to stand by his/her poster and communicates with the other participants who are interested in the poster. </a:t>
            </a:r>
          </a:p>
          <a:p>
            <a:endParaRPr lang="en-US" altLang="zh-CN" sz="5458" dirty="0">
              <a:latin typeface="Palatino Linotype" pitchFamily="18" charset="0"/>
            </a:endParaRPr>
          </a:p>
          <a:p>
            <a:r>
              <a:rPr lang="en-US" altLang="zh-CN" sz="5458" dirty="0">
                <a:latin typeface="Palatino Linotype" pitchFamily="18" charset="0"/>
              </a:rPr>
              <a:t>Presenters are responsible for removing their posters after presentation time.</a:t>
            </a:r>
          </a:p>
          <a:p>
            <a:endParaRPr lang="en-US" altLang="zh-CN" sz="5679" dirty="0">
              <a:latin typeface="Palatino Linotype" pitchFamily="18" charset="0"/>
            </a:endParaRPr>
          </a:p>
        </p:txBody>
      </p:sp>
      <p:pic>
        <p:nvPicPr>
          <p:cNvPr id="26" name="图片 25" descr="图片包含 文本&#10;&#10;AI 生成的内容可能不正确。">
            <a:extLst>
              <a:ext uri="{FF2B5EF4-FFF2-40B4-BE49-F238E27FC236}">
                <a16:creationId xmlns:a16="http://schemas.microsoft.com/office/drawing/2014/main" id="{5AABE477-9474-4853-7850-95A8DDCFA2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4561" y="540624"/>
            <a:ext cx="6152373" cy="2499402"/>
          </a:xfrm>
          <a:prstGeom prst="rect">
            <a:avLst/>
          </a:prstGeom>
        </p:spPr>
      </p:pic>
    </p:spTree>
    <p:extLst>
      <p:ext uri="{BB962C8B-B14F-4D97-AF65-F5344CB8AC3E}">
        <p14:creationId xmlns:p14="http://schemas.microsoft.com/office/powerpoint/2010/main" val="3355058889"/>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C7EDCC"/>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728</TotalTime>
  <Words>326</Words>
  <Application>Microsoft Office PowerPoint</Application>
  <PresentationFormat>自定义</PresentationFormat>
  <Paragraphs>38</Paragraphs>
  <Slides>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Arial</vt:lpstr>
      <vt:lpstr>Calibri</vt:lpstr>
      <vt:lpstr>Calibri Light</vt:lpstr>
      <vt:lpstr>Palatino Linotype</vt:lpstr>
      <vt:lpstr>Times New Roman</vt:lpstr>
      <vt:lpstr>Wingdings</vt:lpstr>
      <vt:lpstr>Office 主题​​</vt:lpstr>
      <vt:lpstr> Title Goes Here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zhjd89@163.com</dc:creator>
  <cp:lastModifiedBy>office</cp:lastModifiedBy>
  <cp:revision>15</cp:revision>
  <dcterms:created xsi:type="dcterms:W3CDTF">2023-01-31T06:18:46Z</dcterms:created>
  <dcterms:modified xsi:type="dcterms:W3CDTF">2025-07-09T09:50:07Z</dcterms:modified>
</cp:coreProperties>
</file>